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73F96-B535-4C72-80D0-C0A5E7AC1C03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C5661-3C68-4A46-8ECD-D6A712E466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INSTALASI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Nodejs</a:t>
            </a:r>
            <a:endParaRPr lang="en-US" dirty="0" smtClean="0"/>
          </a:p>
          <a:p>
            <a:r>
              <a:rPr lang="en-US" dirty="0" smtClean="0"/>
              <a:t>Cordova</a:t>
            </a:r>
          </a:p>
          <a:p>
            <a:r>
              <a:rPr lang="en-US" dirty="0" smtClean="0"/>
              <a:t>Ionic</a:t>
            </a:r>
          </a:p>
          <a:p>
            <a:r>
              <a:rPr lang="en-US" dirty="0" smtClean="0"/>
              <a:t>Java JDK</a:t>
            </a:r>
          </a:p>
          <a:p>
            <a:r>
              <a:rPr lang="en-US" dirty="0" smtClean="0"/>
              <a:t>Android SDK (Android Studio)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Nodejs.org</a:t>
            </a:r>
          </a:p>
          <a:p>
            <a:r>
              <a:rPr lang="en-US" dirty="0" smtClean="0"/>
              <a:t>Download</a:t>
            </a:r>
          </a:p>
          <a:p>
            <a:r>
              <a:rPr lang="en-US" dirty="0" smtClean="0"/>
              <a:t>Install</a:t>
            </a:r>
          </a:p>
          <a:p>
            <a:r>
              <a:rPr lang="en-US" dirty="0" err="1" smtClean="0"/>
              <a:t>Cek</a:t>
            </a:r>
            <a:r>
              <a:rPr lang="en-US" dirty="0" smtClean="0"/>
              <a:t> install: node -v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Cordova </a:t>
            </a:r>
            <a:r>
              <a:rPr lang="en-US" dirty="0" err="1" smtClean="0"/>
              <a:t>dan</a:t>
            </a:r>
            <a:r>
              <a:rPr lang="en-US" dirty="0" smtClean="0"/>
              <a:t> Ionic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CMD</a:t>
            </a:r>
          </a:p>
          <a:p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r>
              <a:rPr lang="en-US" dirty="0" smtClean="0"/>
              <a:t>: </a:t>
            </a:r>
            <a:r>
              <a:rPr lang="en-US" dirty="0" err="1" smtClean="0"/>
              <a:t>npm</a:t>
            </a:r>
            <a:r>
              <a:rPr lang="en-US" dirty="0" smtClean="0"/>
              <a:t> install –g </a:t>
            </a:r>
            <a:r>
              <a:rPr lang="en-US" dirty="0" err="1" smtClean="0"/>
              <a:t>cordova</a:t>
            </a:r>
            <a:r>
              <a:rPr lang="en-US" dirty="0" smtClean="0"/>
              <a:t> ionic</a:t>
            </a:r>
          </a:p>
          <a:p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cordova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terinstall</a:t>
            </a:r>
            <a:r>
              <a:rPr lang="en-US" dirty="0" smtClean="0"/>
              <a:t>: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r>
              <a:rPr lang="en-US" dirty="0" smtClean="0"/>
              <a:t>: </a:t>
            </a:r>
            <a:r>
              <a:rPr lang="en-US" dirty="0" err="1" smtClean="0"/>
              <a:t>cordova</a:t>
            </a:r>
            <a:r>
              <a:rPr lang="en-US" dirty="0" smtClean="0"/>
              <a:t> –v</a:t>
            </a:r>
          </a:p>
          <a:p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r>
              <a:rPr lang="en-US" dirty="0" smtClean="0"/>
              <a:t> ionic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terinstall</a:t>
            </a:r>
            <a:r>
              <a:rPr lang="en-US" dirty="0" smtClean="0"/>
              <a:t> :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r>
              <a:rPr lang="en-US" dirty="0" smtClean="0"/>
              <a:t>: ionic –v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new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Buka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endParaRPr lang="en-US" dirty="0" smtClean="0"/>
          </a:p>
          <a:p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r>
              <a:rPr lang="en-US" dirty="0" smtClean="0"/>
              <a:t> : ionic start </a:t>
            </a:r>
            <a:r>
              <a:rPr lang="en-US" dirty="0" err="1" smtClean="0"/>
              <a:t>belajarionic</a:t>
            </a:r>
            <a:r>
              <a:rPr lang="en-US" dirty="0" smtClean="0"/>
              <a:t> blank</a:t>
            </a:r>
          </a:p>
          <a:p>
            <a:r>
              <a:rPr lang="en-US" dirty="0" smtClean="0"/>
              <a:t>Test app : ionic serve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Documentasi</a:t>
            </a:r>
            <a:r>
              <a:rPr lang="en-US" dirty="0" smtClean="0"/>
              <a:t> IONIC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ionicframework.com/docs/components/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88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IONIC</vt:lpstr>
      <vt:lpstr>Kebutuhan instalasi</vt:lpstr>
      <vt:lpstr>NODEJS</vt:lpstr>
      <vt:lpstr>Cordova dan Ionic</vt:lpstr>
      <vt:lpstr>ionic new project</vt:lpstr>
      <vt:lpstr>Documentasi IONIC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</dc:title>
  <dc:creator>hams</dc:creator>
  <cp:lastModifiedBy>hams</cp:lastModifiedBy>
  <cp:revision>5</cp:revision>
  <dcterms:created xsi:type="dcterms:W3CDTF">2017-10-13T02:18:04Z</dcterms:created>
  <dcterms:modified xsi:type="dcterms:W3CDTF">2017-10-13T04:06:30Z</dcterms:modified>
</cp:coreProperties>
</file>